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58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D"/>
    <a:srgbClr val="C30A32"/>
    <a:srgbClr val="9B0A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2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5298B-39EB-4C96-87FD-DBA9DD2DD7F5}" type="datetimeFigureOut">
              <a:rPr lang="da-DK" smtClean="0"/>
              <a:t>15-11-2020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68FC-77D1-4E07-84CE-F92FD00A8EA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2111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540000" y="1814095"/>
            <a:ext cx="8099959" cy="832852"/>
          </a:xfrm>
          <a:prstGeom prst="rect">
            <a:avLst/>
          </a:prstGeom>
          <a:solidFill>
            <a:srgbClr val="C30A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38747" y="2646947"/>
            <a:ext cx="8099959" cy="3736476"/>
          </a:xfrm>
          <a:prstGeom prst="rect">
            <a:avLst/>
          </a:prstGeom>
          <a:solidFill>
            <a:srgbClr val="DCDC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747" y="385849"/>
            <a:ext cx="6014453" cy="950993"/>
          </a:xfrm>
        </p:spPr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747" y="1814095"/>
            <a:ext cx="5249779" cy="832852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1 eller 2 linjer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901700" y="2874211"/>
            <a:ext cx="4598988" cy="3275764"/>
          </a:xfrm>
        </p:spPr>
        <p:txBody>
          <a:bodyPr lIns="0" tIns="0" rIns="0" bIns="0"/>
          <a:lstStyle>
            <a:lvl1pPr marL="0">
              <a:lnSpc>
                <a:spcPts val="2200"/>
              </a:lnSpc>
              <a:spcBef>
                <a:spcPts val="0"/>
              </a:spcBef>
              <a:buFontTx/>
              <a:buNone/>
              <a:defRPr/>
            </a:lvl1pPr>
            <a:lvl2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2pPr>
            <a:lvl3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3pPr>
            <a:lvl4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4pPr>
            <a:lvl5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5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5623200" y="1720800"/>
            <a:ext cx="30672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1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548106" y="1804737"/>
            <a:ext cx="8064500" cy="45593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Insæt billede og læg det bagest – så cirkelstreger kommer forrest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a-DK"/>
              <a:t>Overskrift på een eller to linjer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6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38747" y="1814095"/>
            <a:ext cx="8099959" cy="4569328"/>
          </a:xfrm>
          <a:prstGeom prst="rect">
            <a:avLst/>
          </a:prstGeom>
          <a:solidFill>
            <a:srgbClr val="DCDC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747" y="385849"/>
            <a:ext cx="6014453" cy="95099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a-DK"/>
              <a:t>Overskrift på een eller to linjer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900000" y="2058460"/>
            <a:ext cx="6888163" cy="4100512"/>
          </a:xfrm>
        </p:spPr>
        <p:txBody>
          <a:bodyPr lIns="0" tIns="0" rIns="0" bIns="0"/>
          <a:lstStyle>
            <a:lvl1pPr>
              <a:lnSpc>
                <a:spcPts val="2200"/>
              </a:lnSpc>
              <a:spcAft>
                <a:spcPts val="150"/>
              </a:spcAft>
              <a:defRPr b="0" i="0">
                <a:latin typeface="Arial"/>
              </a:defRPr>
            </a:lvl1pPr>
            <a:lvl2pPr marL="0" indent="-342000">
              <a:lnSpc>
                <a:spcPts val="2200"/>
              </a:lnSpc>
              <a:spcAft>
                <a:spcPts val="150"/>
              </a:spcAft>
              <a:buClr>
                <a:srgbClr val="C30A32"/>
              </a:buClr>
              <a:buSzPct val="110000"/>
              <a:buFont typeface="Arial"/>
              <a:buChar char="•"/>
              <a:defRPr b="0" i="0">
                <a:latin typeface="Arial"/>
              </a:defRPr>
            </a:lvl2pPr>
            <a:lvl3pPr marL="536400" indent="-230400">
              <a:lnSpc>
                <a:spcPts val="2200"/>
              </a:lnSpc>
              <a:spcBef>
                <a:spcPts val="432"/>
              </a:spcBef>
              <a:spcAft>
                <a:spcPts val="150"/>
              </a:spcAft>
              <a:buSzPct val="120000"/>
              <a:buFont typeface="Lucida Grande"/>
              <a:buChar char="–"/>
              <a:defRPr b="0" i="0">
                <a:latin typeface="Arial"/>
              </a:defRPr>
            </a:lvl3pPr>
            <a:lvl4pPr marL="828000" indent="-285750">
              <a:lnSpc>
                <a:spcPts val="2200"/>
              </a:lnSpc>
              <a:spcAft>
                <a:spcPts val="15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/>
              <a:buChar char="•"/>
              <a:defRPr b="0" i="0">
                <a:latin typeface="Arial"/>
              </a:defRPr>
            </a:lvl4pPr>
            <a:lvl5pPr marL="1033200" indent="-285750">
              <a:lnSpc>
                <a:spcPts val="2200"/>
              </a:lnSpc>
              <a:spcAft>
                <a:spcPts val="150"/>
              </a:spcAft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/>
              <a:buChar char="•"/>
              <a:defRPr b="0" i="0">
                <a:latin typeface="Arial"/>
              </a:defRPr>
            </a:lvl5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5623200" y="1720800"/>
            <a:ext cx="30672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1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38747" y="1814095"/>
            <a:ext cx="8099959" cy="4569328"/>
          </a:xfrm>
          <a:prstGeom prst="rect">
            <a:avLst/>
          </a:prstGeom>
          <a:solidFill>
            <a:srgbClr val="DCDC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747" y="385849"/>
            <a:ext cx="6014453" cy="950993"/>
          </a:xfrm>
        </p:spPr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901699" y="2167468"/>
            <a:ext cx="6913033" cy="685800"/>
          </a:xfrm>
        </p:spPr>
        <p:txBody>
          <a:bodyPr lIns="0" tIns="0" rIns="0" bIns="0"/>
          <a:lstStyle>
            <a:lvl1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1pPr>
            <a:lvl2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2pPr>
            <a:lvl3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3pPr>
            <a:lvl4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4pPr>
            <a:lvl5pPr marL="0">
              <a:lnSpc>
                <a:spcPts val="2200"/>
              </a:lnSpc>
              <a:spcBef>
                <a:spcPts val="0"/>
              </a:spcBef>
              <a:buFontTx/>
              <a:buNone/>
              <a:defRPr b="0" i="0">
                <a:latin typeface=""/>
              </a:defRPr>
            </a:lvl5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901700" y="3073400"/>
            <a:ext cx="4449233" cy="2921000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5623200" y="1720800"/>
            <a:ext cx="30672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1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" b="76417"/>
          <a:stretch/>
        </p:blipFill>
        <p:spPr>
          <a:xfrm>
            <a:off x="521368" y="274054"/>
            <a:ext cx="8173345" cy="1440000"/>
          </a:xfrm>
          <a:prstGeom prst="rect">
            <a:avLst/>
          </a:prstGeom>
        </p:spPr>
      </p:pic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540000" y="1800000"/>
            <a:ext cx="8121315" cy="4574174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Indsæt billede og læg bagest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8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7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16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684" y="387684"/>
            <a:ext cx="6851316" cy="96164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Titellinje på een eller to linjer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106" y="1804737"/>
            <a:ext cx="8041105" cy="822158"/>
          </a:xfrm>
          <a:prstGeom prst="rect">
            <a:avLst/>
          </a:prstGeom>
        </p:spPr>
        <p:txBody>
          <a:bodyPr vert="horz" lIns="360000" tIns="75600" rIns="360000" bIns="75600" rtlCol="0">
            <a:noAutofit/>
          </a:bodyPr>
          <a:lstStyle/>
          <a:p>
            <a:pPr lvl="0"/>
            <a:r>
              <a:rPr lang="da-DK"/>
              <a:t>Click to edit Master text styles</a:t>
            </a:r>
          </a:p>
        </p:txBody>
      </p:sp>
      <p:pic>
        <p:nvPicPr>
          <p:cNvPr id="7" name="Picture 6" descr="RingstedKommune_logo_RGB.png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7600933" y="189670"/>
            <a:ext cx="1119219" cy="147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5623200" y="1720800"/>
            <a:ext cx="30672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61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60" r:id="rId5"/>
    <p:sldLayoutId id="2147483654" r:id="rId6"/>
    <p:sldLayoutId id="2147483655" r:id="rId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600" b="1" i="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ts val="2400"/>
        </a:lnSpc>
        <a:spcBef>
          <a:spcPts val="0"/>
        </a:spcBef>
        <a:buFontTx/>
        <a:buNone/>
        <a:defRPr sz="1800" b="1" i="0" kern="1200">
          <a:solidFill>
            <a:schemeClr val="tx1"/>
          </a:solidFill>
          <a:latin typeface="Arial"/>
          <a:ea typeface="+mn-ea"/>
          <a:cs typeface="Arial"/>
        </a:defRPr>
      </a:lvl1pPr>
      <a:lvl2pPr marL="457200" indent="0" algn="l" defTabSz="457200" rtl="0" eaLnBrk="1" latinLnBrk="0" hangingPunct="1">
        <a:lnSpc>
          <a:spcPts val="2400"/>
        </a:lnSpc>
        <a:spcBef>
          <a:spcPct val="20000"/>
        </a:spcBef>
        <a:buFontTx/>
        <a:buNone/>
        <a:defRPr sz="1800" b="1" i="0" kern="1200">
          <a:solidFill>
            <a:schemeClr val="tx1"/>
          </a:solidFill>
          <a:latin typeface=""/>
          <a:ea typeface="+mn-ea"/>
          <a:cs typeface="+mn-cs"/>
        </a:defRPr>
      </a:lvl2pPr>
      <a:lvl3pPr marL="914400" indent="0" algn="l" defTabSz="457200" rtl="0" eaLnBrk="1" latinLnBrk="0" hangingPunct="1">
        <a:lnSpc>
          <a:spcPts val="2400"/>
        </a:lnSpc>
        <a:spcBef>
          <a:spcPct val="20000"/>
        </a:spcBef>
        <a:buFontTx/>
        <a:buNone/>
        <a:defRPr sz="1800" b="1" i="0" kern="1200">
          <a:solidFill>
            <a:schemeClr val="tx1"/>
          </a:solidFill>
          <a:latin typeface=""/>
          <a:ea typeface="+mn-ea"/>
          <a:cs typeface="+mn-cs"/>
        </a:defRPr>
      </a:lvl3pPr>
      <a:lvl4pPr marL="1371600" indent="0" algn="l" defTabSz="457200" rtl="0" eaLnBrk="1" latinLnBrk="0" hangingPunct="1">
        <a:lnSpc>
          <a:spcPts val="2400"/>
        </a:lnSpc>
        <a:spcBef>
          <a:spcPct val="20000"/>
        </a:spcBef>
        <a:buFontTx/>
        <a:buNone/>
        <a:defRPr sz="1800" b="1" i="0" kern="1200">
          <a:solidFill>
            <a:schemeClr val="tx1"/>
          </a:solidFill>
          <a:latin typeface=""/>
          <a:ea typeface="+mn-ea"/>
          <a:cs typeface="+mn-cs"/>
        </a:defRPr>
      </a:lvl4pPr>
      <a:lvl5pPr marL="1828800" indent="0" algn="l" defTabSz="457200" rtl="0" eaLnBrk="1" latinLnBrk="0" hangingPunct="1">
        <a:lnSpc>
          <a:spcPts val="2400"/>
        </a:lnSpc>
        <a:spcBef>
          <a:spcPct val="20000"/>
        </a:spcBef>
        <a:buFontTx/>
        <a:buNone/>
        <a:defRPr sz="1800" b="1" i="0" kern="1200">
          <a:solidFill>
            <a:schemeClr val="tx1"/>
          </a:solidFill>
          <a:latin typeface="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Plejetestamente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01700" y="2874211"/>
            <a:ext cx="6937202" cy="3275764"/>
          </a:xfrm>
        </p:spPr>
        <p:txBody>
          <a:bodyPr/>
          <a:lstStyle/>
          <a:p>
            <a:r>
              <a:rPr lang="da-DK" b="0" dirty="0" smtClean="0"/>
              <a:t>Plejetestamentet </a:t>
            </a:r>
            <a:r>
              <a:rPr lang="da-DK" b="0" dirty="0"/>
              <a:t>skal vejlede plejepersonale og de pårørende i, hvordan du ønsker din pleje. </a:t>
            </a:r>
            <a:endParaRPr lang="da-DK" b="0" dirty="0" smtClean="0"/>
          </a:p>
          <a:p>
            <a:endParaRPr lang="da-DK" b="0" dirty="0"/>
          </a:p>
          <a:p>
            <a:r>
              <a:rPr lang="da-DK" b="0" dirty="0" smtClean="0"/>
              <a:t>Kommunen </a:t>
            </a:r>
            <a:r>
              <a:rPr lang="da-DK" b="0" dirty="0"/>
              <a:t>skal så vidt muligt respektere de ønsker, du har givet udtryk for i plejetestamentet. </a:t>
            </a:r>
            <a:endParaRPr lang="da-DK" b="0" dirty="0" smtClean="0"/>
          </a:p>
          <a:p>
            <a:endParaRPr lang="da-DK" b="0" dirty="0"/>
          </a:p>
          <a:p>
            <a:r>
              <a:rPr lang="da-DK" b="0" dirty="0" smtClean="0"/>
              <a:t>Plejetestamentet </a:t>
            </a:r>
            <a:r>
              <a:rPr lang="da-DK" b="0" dirty="0"/>
              <a:t>er vejledende, og kommunen har ikke pligt til at følge alle dine ønsker. </a:t>
            </a:r>
            <a:endParaRPr lang="da-DK" b="0" dirty="0" smtClean="0"/>
          </a:p>
          <a:p>
            <a:endParaRPr lang="da-DK" b="0" dirty="0"/>
          </a:p>
          <a:p>
            <a:r>
              <a:rPr lang="da-DK" b="0" dirty="0" smtClean="0"/>
              <a:t>Se også </a:t>
            </a:r>
            <a:r>
              <a:rPr lang="da-DK" b="0" dirty="0" err="1" smtClean="0"/>
              <a:t>Alzheimerforeningens</a:t>
            </a:r>
            <a:r>
              <a:rPr lang="da-DK" b="0" dirty="0" smtClean="0"/>
              <a:t> hjemmeside:</a:t>
            </a:r>
          </a:p>
          <a:p>
            <a:r>
              <a:rPr lang="da-DK" b="0" dirty="0" smtClean="0"/>
              <a:t>www.alzheimer.dk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1230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Ringsted </a:t>
            </a:r>
            <a:r>
              <a:rPr lang="en-US" dirty="0" err="1" smtClean="0"/>
              <a:t>Kommune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01700" y="2874211"/>
            <a:ext cx="6937202" cy="3275764"/>
          </a:xfrm>
        </p:spPr>
        <p:txBody>
          <a:bodyPr/>
          <a:lstStyle/>
          <a:p>
            <a:r>
              <a:rPr lang="en-US" b="0" dirty="0" smtClean="0"/>
              <a:t>Min </a:t>
            </a:r>
            <a:r>
              <a:rPr lang="en-US" b="0" dirty="0" err="1" smtClean="0"/>
              <a:t>Livshistorie</a:t>
            </a:r>
            <a:r>
              <a:rPr lang="en-US" b="0" dirty="0" smtClean="0"/>
              <a:t>: </a:t>
            </a:r>
            <a:endParaRPr lang="en-US" b="0" dirty="0" smtClean="0"/>
          </a:p>
          <a:p>
            <a:endParaRPr lang="en-US" b="0" dirty="0"/>
          </a:p>
          <a:p>
            <a:r>
              <a:rPr lang="en-US" b="0" dirty="0" err="1" smtClean="0"/>
              <a:t>Barndom</a:t>
            </a:r>
            <a:r>
              <a:rPr lang="en-US" b="0" dirty="0" smtClean="0"/>
              <a:t>, </a:t>
            </a:r>
            <a:r>
              <a:rPr lang="en-US" b="0" dirty="0" err="1" smtClean="0"/>
              <a:t>ungdom</a:t>
            </a:r>
            <a:r>
              <a:rPr lang="en-US" b="0" dirty="0" smtClean="0"/>
              <a:t>, </a:t>
            </a:r>
            <a:r>
              <a:rPr lang="en-US" b="0" dirty="0" err="1" smtClean="0"/>
              <a:t>voksenliv</a:t>
            </a:r>
            <a:r>
              <a:rPr lang="en-US" b="0" dirty="0" smtClean="0"/>
              <a:t> </a:t>
            </a:r>
            <a:r>
              <a:rPr lang="en-US" b="0" dirty="0" err="1" smtClean="0"/>
              <a:t>og</a:t>
            </a:r>
            <a:r>
              <a:rPr lang="en-US" b="0" dirty="0" smtClean="0"/>
              <a:t> </a:t>
            </a:r>
            <a:r>
              <a:rPr lang="en-US" b="0" dirty="0" err="1" smtClean="0"/>
              <a:t>ældreliv</a:t>
            </a:r>
            <a:r>
              <a:rPr lang="en-US" b="0" dirty="0" smtClean="0"/>
              <a:t>.</a:t>
            </a:r>
          </a:p>
          <a:p>
            <a:endParaRPr lang="en-US" b="0" dirty="0"/>
          </a:p>
          <a:p>
            <a:r>
              <a:rPr lang="en-US" b="0" dirty="0" err="1"/>
              <a:t>B</a:t>
            </a:r>
            <a:r>
              <a:rPr lang="en-US" b="0" dirty="0" err="1" smtClean="0"/>
              <a:t>orgerens</a:t>
            </a:r>
            <a:r>
              <a:rPr lang="en-US" b="0" dirty="0" smtClean="0"/>
              <a:t> </a:t>
            </a:r>
            <a:r>
              <a:rPr lang="en-US" b="0" dirty="0" err="1" smtClean="0"/>
              <a:t>ønsker</a:t>
            </a:r>
            <a:r>
              <a:rPr lang="en-US" b="0" dirty="0" smtClean="0"/>
              <a:t> </a:t>
            </a:r>
            <a:r>
              <a:rPr lang="en-US" b="0" dirty="0"/>
              <a:t>om </a:t>
            </a:r>
            <a:r>
              <a:rPr lang="en-US" b="0" dirty="0" err="1"/>
              <a:t>daglige</a:t>
            </a:r>
            <a:r>
              <a:rPr lang="en-US" b="0" dirty="0"/>
              <a:t> </a:t>
            </a:r>
            <a:r>
              <a:rPr lang="en-US" b="0" dirty="0" err="1"/>
              <a:t>rytmer</a:t>
            </a:r>
            <a:r>
              <a:rPr lang="en-US" b="0" dirty="0"/>
              <a:t> </a:t>
            </a:r>
            <a:r>
              <a:rPr lang="en-US" b="0" dirty="0" err="1"/>
              <a:t>og</a:t>
            </a:r>
            <a:r>
              <a:rPr lang="en-US" b="0" dirty="0"/>
              <a:t> </a:t>
            </a:r>
            <a:r>
              <a:rPr lang="en-US" b="0" dirty="0" err="1"/>
              <a:t>vaner</a:t>
            </a:r>
            <a:endParaRPr lang="en-US" b="0" dirty="0"/>
          </a:p>
          <a:p>
            <a:endParaRPr lang="da-DK" b="0" dirty="0" smtClean="0"/>
          </a:p>
          <a:p>
            <a:endParaRPr lang="da-DK" b="0" dirty="0"/>
          </a:p>
        </p:txBody>
      </p:sp>
    </p:spTree>
    <p:extLst>
      <p:ext uri="{BB962C8B-B14F-4D97-AF65-F5344CB8AC3E}">
        <p14:creationId xmlns:p14="http://schemas.microsoft.com/office/powerpoint/2010/main" val="404916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err="1" smtClean="0"/>
              <a:t>Indledning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Oversigt</a:t>
            </a:r>
            <a:r>
              <a:rPr lang="en-US" dirty="0" smtClean="0"/>
              <a:t> over </a:t>
            </a:r>
            <a:r>
              <a:rPr lang="en-US" dirty="0" err="1" smtClean="0"/>
              <a:t>personer</a:t>
            </a:r>
            <a:r>
              <a:rPr lang="en-US" dirty="0" smtClean="0"/>
              <a:t> der </a:t>
            </a:r>
            <a:r>
              <a:rPr lang="en-US" dirty="0" err="1" smtClean="0"/>
              <a:t>har</a:t>
            </a:r>
            <a:r>
              <a:rPr lang="en-US" dirty="0" smtClean="0"/>
              <a:t> </a:t>
            </a:r>
            <a:r>
              <a:rPr lang="en-US" dirty="0" err="1" smtClean="0"/>
              <a:t>stor</a:t>
            </a:r>
            <a:r>
              <a:rPr lang="en-US" dirty="0" smtClean="0"/>
              <a:t> </a:t>
            </a:r>
            <a:r>
              <a:rPr lang="en-US" dirty="0" err="1" smtClean="0"/>
              <a:t>betydning</a:t>
            </a:r>
            <a:r>
              <a:rPr lang="en-US" dirty="0" smtClean="0"/>
              <a:t> for </a:t>
            </a:r>
            <a:r>
              <a:rPr lang="en-US" dirty="0" err="1" smtClean="0"/>
              <a:t>borgeren</a:t>
            </a:r>
            <a:endParaRPr lang="en-US" dirty="0" smtClean="0"/>
          </a:p>
          <a:p>
            <a:r>
              <a:rPr lang="en-US" dirty="0" err="1" smtClean="0"/>
              <a:t>f.eks</a:t>
            </a:r>
            <a:r>
              <a:rPr lang="en-US" dirty="0" smtClean="0"/>
              <a:t>. </a:t>
            </a:r>
            <a:r>
              <a:rPr lang="en-US" dirty="0" err="1" smtClean="0"/>
              <a:t>børn</a:t>
            </a:r>
            <a:r>
              <a:rPr lang="en-US" dirty="0" smtClean="0"/>
              <a:t>, </a:t>
            </a:r>
            <a:r>
              <a:rPr lang="en-US" dirty="0" err="1" smtClean="0"/>
              <a:t>børnebørn</a:t>
            </a:r>
            <a:r>
              <a:rPr lang="en-US" dirty="0" smtClean="0"/>
              <a:t> , </a:t>
            </a:r>
            <a:r>
              <a:rPr lang="en-US" dirty="0" err="1" smtClean="0"/>
              <a:t>venner</a:t>
            </a:r>
            <a:r>
              <a:rPr lang="en-US" dirty="0" smtClean="0"/>
              <a:t> etc.</a:t>
            </a:r>
          </a:p>
          <a:p>
            <a:r>
              <a:rPr lang="en-US" dirty="0" err="1" smtClean="0"/>
              <a:t>Mærkedage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fødselsdage</a:t>
            </a:r>
            <a:r>
              <a:rPr lang="en-US" dirty="0" smtClean="0"/>
              <a:t>, </a:t>
            </a:r>
            <a:r>
              <a:rPr lang="en-US" dirty="0" err="1" smtClean="0"/>
              <a:t>bryllupsdatoer</a:t>
            </a:r>
            <a:r>
              <a:rPr lang="en-US" dirty="0" smtClean="0"/>
              <a:t>… </a:t>
            </a:r>
          </a:p>
          <a:p>
            <a:endParaRPr lang="en-US" dirty="0"/>
          </a:p>
          <a:p>
            <a:r>
              <a:rPr lang="en-US" b="1" dirty="0" err="1" smtClean="0"/>
              <a:t>Barndom</a:t>
            </a:r>
            <a:r>
              <a:rPr lang="en-US" b="1" dirty="0" smtClean="0"/>
              <a:t> </a:t>
            </a:r>
            <a:r>
              <a:rPr lang="en-US" b="1" dirty="0" err="1" smtClean="0"/>
              <a:t>og</a:t>
            </a:r>
            <a:r>
              <a:rPr lang="en-US" b="1" dirty="0" smtClean="0"/>
              <a:t> </a:t>
            </a:r>
            <a:r>
              <a:rPr lang="en-US" b="1" dirty="0" err="1" smtClean="0"/>
              <a:t>ungdom</a:t>
            </a:r>
            <a:endParaRPr lang="en-US" b="1" dirty="0" smtClean="0"/>
          </a:p>
          <a:p>
            <a:r>
              <a:rPr lang="en-US" dirty="0" err="1" smtClean="0"/>
              <a:t>Fødested</a:t>
            </a:r>
            <a:r>
              <a:rPr lang="en-US" dirty="0" smtClean="0"/>
              <a:t>, </a:t>
            </a:r>
            <a:r>
              <a:rPr lang="en-US" dirty="0" err="1" smtClean="0"/>
              <a:t>årstal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dato</a:t>
            </a:r>
            <a:r>
              <a:rPr lang="en-US" dirty="0" smtClean="0"/>
              <a:t>. </a:t>
            </a:r>
            <a:r>
              <a:rPr lang="en-US" dirty="0" err="1" smtClean="0"/>
              <a:t>Hvordan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barndomshjemmet</a:t>
            </a:r>
            <a:r>
              <a:rPr lang="en-US" dirty="0" smtClean="0"/>
              <a:t>. </a:t>
            </a:r>
            <a:r>
              <a:rPr lang="en-US" dirty="0" err="1" smtClean="0"/>
              <a:t>Hvad</a:t>
            </a:r>
            <a:r>
              <a:rPr lang="en-US" dirty="0" smtClean="0"/>
              <a:t> </a:t>
            </a:r>
            <a:r>
              <a:rPr lang="en-US" dirty="0" err="1" smtClean="0"/>
              <a:t>huskes</a:t>
            </a:r>
            <a:r>
              <a:rPr lang="en-US" dirty="0" smtClean="0"/>
              <a:t>, </a:t>
            </a:r>
            <a:r>
              <a:rPr lang="en-US" dirty="0" err="1" smtClean="0"/>
              <a:t>hvad</a:t>
            </a:r>
            <a:r>
              <a:rPr lang="en-US" dirty="0" smtClean="0"/>
              <a:t> der </a:t>
            </a:r>
            <a:r>
              <a:rPr lang="en-US" dirty="0" err="1" smtClean="0"/>
              <a:t>gennem</a:t>
            </a:r>
            <a:r>
              <a:rPr lang="en-US" dirty="0" smtClean="0"/>
              <a:t> </a:t>
            </a:r>
            <a:r>
              <a:rPr lang="en-US" dirty="0" err="1" smtClean="0"/>
              <a:t>årene</a:t>
            </a:r>
            <a:r>
              <a:rPr lang="en-US" dirty="0" smtClean="0"/>
              <a:t> </a:t>
            </a:r>
            <a:r>
              <a:rPr lang="en-US" dirty="0" err="1" smtClean="0"/>
              <a:t>har</a:t>
            </a:r>
            <a:r>
              <a:rPr lang="en-US" dirty="0" smtClean="0"/>
              <a:t> </a:t>
            </a:r>
            <a:r>
              <a:rPr lang="en-US" dirty="0" err="1" smtClean="0"/>
              <a:t>været</a:t>
            </a:r>
            <a:r>
              <a:rPr lang="en-US" dirty="0" smtClean="0"/>
              <a:t> </a:t>
            </a:r>
            <a:r>
              <a:rPr lang="en-US" dirty="0" err="1" smtClean="0"/>
              <a:t>snakket</a:t>
            </a:r>
            <a:r>
              <a:rPr lang="en-US" dirty="0" smtClean="0"/>
              <a:t> om I </a:t>
            </a:r>
            <a:r>
              <a:rPr lang="en-US" dirty="0" err="1" smtClean="0"/>
              <a:t>barndomshjemmet</a:t>
            </a:r>
            <a:r>
              <a:rPr lang="en-US" dirty="0" smtClean="0"/>
              <a:t>. </a:t>
            </a:r>
            <a:r>
              <a:rPr lang="en-US" dirty="0" err="1" smtClean="0"/>
              <a:t>F.eks</a:t>
            </a:r>
            <a:r>
              <a:rPr lang="en-US" dirty="0" smtClean="0"/>
              <a:t>. Haven, </a:t>
            </a:r>
            <a:r>
              <a:rPr lang="en-US" dirty="0" err="1" smtClean="0"/>
              <a:t>klæder</a:t>
            </a:r>
            <a:r>
              <a:rPr lang="en-US" dirty="0" smtClean="0"/>
              <a:t>, </a:t>
            </a:r>
            <a:r>
              <a:rPr lang="en-US" dirty="0" err="1" smtClean="0"/>
              <a:t>dyr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indretningen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 </a:t>
            </a:r>
            <a:r>
              <a:rPr lang="en-US" dirty="0" err="1" smtClean="0"/>
              <a:t>hjemmet</a:t>
            </a:r>
            <a:r>
              <a:rPr lang="en-US" dirty="0" smtClean="0"/>
              <a:t>? </a:t>
            </a:r>
          </a:p>
          <a:p>
            <a:endParaRPr lang="en-US" dirty="0" smtClean="0"/>
          </a:p>
          <a:p>
            <a:r>
              <a:rPr lang="en-US" dirty="0" err="1" smtClean="0"/>
              <a:t>Forældre</a:t>
            </a:r>
            <a:r>
              <a:rPr lang="en-US" dirty="0" smtClean="0"/>
              <a:t> - </a:t>
            </a:r>
            <a:r>
              <a:rPr lang="en-US" dirty="0" err="1"/>
              <a:t>deres</a:t>
            </a:r>
            <a:r>
              <a:rPr lang="en-US" dirty="0"/>
              <a:t> </a:t>
            </a:r>
            <a:r>
              <a:rPr lang="en-US" dirty="0" err="1"/>
              <a:t>arbejde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personlighedstræk</a:t>
            </a:r>
            <a:r>
              <a:rPr lang="en-US" dirty="0" smtClean="0"/>
              <a:t>. </a:t>
            </a:r>
            <a:r>
              <a:rPr lang="en-US" dirty="0" err="1" smtClean="0"/>
              <a:t>søskende</a:t>
            </a:r>
            <a:r>
              <a:rPr lang="en-US" dirty="0" smtClean="0"/>
              <a:t>, </a:t>
            </a:r>
            <a:r>
              <a:rPr lang="en-US" dirty="0" err="1" smtClean="0"/>
              <a:t>ungdomsvenner</a:t>
            </a:r>
            <a:r>
              <a:rPr lang="en-US" dirty="0" smtClean="0"/>
              <a:t>, </a:t>
            </a:r>
            <a:r>
              <a:rPr lang="en-US" dirty="0" err="1" smtClean="0"/>
              <a:t>traditioner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barndommen,skoletid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begivenheder</a:t>
            </a:r>
            <a:r>
              <a:rPr lang="en-US" dirty="0" smtClean="0"/>
              <a:t> der </a:t>
            </a:r>
            <a:r>
              <a:rPr lang="en-US" dirty="0" err="1" smtClean="0"/>
              <a:t>specielt</a:t>
            </a:r>
            <a:r>
              <a:rPr lang="en-US" dirty="0" smtClean="0"/>
              <a:t> </a:t>
            </a:r>
            <a:r>
              <a:rPr lang="en-US" dirty="0" err="1" smtClean="0"/>
              <a:t>huskes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61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err="1" smtClean="0"/>
              <a:t>Voksenliv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 err="1" smtClean="0"/>
              <a:t>Familie</a:t>
            </a:r>
            <a:r>
              <a:rPr lang="en-US" dirty="0" smtClean="0"/>
              <a:t>, </a:t>
            </a:r>
            <a:r>
              <a:rPr lang="en-US" dirty="0" err="1" smtClean="0"/>
              <a:t>børn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børnebørn</a:t>
            </a:r>
            <a:r>
              <a:rPr lang="en-US" dirty="0" smtClean="0"/>
              <a:t>, </a:t>
            </a:r>
            <a:r>
              <a:rPr lang="en-US" dirty="0" err="1" smtClean="0"/>
              <a:t>naboer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venner</a:t>
            </a:r>
            <a:r>
              <a:rPr lang="en-US" dirty="0" smtClean="0"/>
              <a:t>, </a:t>
            </a:r>
            <a:r>
              <a:rPr lang="en-US" dirty="0" err="1" smtClean="0"/>
              <a:t>traditioner</a:t>
            </a:r>
            <a:r>
              <a:rPr lang="en-US" dirty="0" smtClean="0"/>
              <a:t>, </a:t>
            </a:r>
            <a:r>
              <a:rPr lang="en-US" dirty="0" err="1" smtClean="0"/>
              <a:t>ferier</a:t>
            </a:r>
            <a:r>
              <a:rPr lang="en-US" dirty="0" smtClean="0"/>
              <a:t>, </a:t>
            </a:r>
            <a:r>
              <a:rPr lang="en-US" dirty="0" err="1" smtClean="0"/>
              <a:t>arbejdsliv</a:t>
            </a:r>
            <a:r>
              <a:rPr lang="en-US" dirty="0" smtClean="0"/>
              <a:t>, </a:t>
            </a:r>
            <a:r>
              <a:rPr lang="en-US" dirty="0" err="1" smtClean="0"/>
              <a:t>arbejdsfordeling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hjemmet</a:t>
            </a:r>
            <a:r>
              <a:rPr lang="en-US" dirty="0" smtClean="0"/>
              <a:t>, </a:t>
            </a:r>
            <a:r>
              <a:rPr lang="en-US" dirty="0" err="1" smtClean="0"/>
              <a:t>interesser</a:t>
            </a:r>
            <a:r>
              <a:rPr lang="en-US" dirty="0" smtClean="0"/>
              <a:t>/ hobbies, religion, </a:t>
            </a:r>
            <a:r>
              <a:rPr lang="en-US" dirty="0" err="1" smtClean="0"/>
              <a:t>samvær</a:t>
            </a:r>
            <a:r>
              <a:rPr lang="en-US" dirty="0" smtClean="0"/>
              <a:t> med </a:t>
            </a:r>
            <a:r>
              <a:rPr lang="en-US" dirty="0" err="1" smtClean="0"/>
              <a:t>andre</a:t>
            </a:r>
            <a:r>
              <a:rPr lang="en-US" dirty="0" smtClean="0"/>
              <a:t>, </a:t>
            </a:r>
            <a:r>
              <a:rPr lang="en-US" dirty="0" err="1" smtClean="0"/>
              <a:t>begivenheder</a:t>
            </a:r>
            <a:r>
              <a:rPr lang="en-US" dirty="0" smtClean="0"/>
              <a:t>, </a:t>
            </a:r>
            <a:r>
              <a:rPr lang="en-US" dirty="0" err="1" smtClean="0"/>
              <a:t>forhold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</a:t>
            </a:r>
            <a:r>
              <a:rPr lang="en-US" dirty="0" err="1" smtClean="0"/>
              <a:t>læge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tandlæge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Hvad</a:t>
            </a:r>
            <a:r>
              <a:rPr lang="en-US" dirty="0" smtClean="0"/>
              <a:t> </a:t>
            </a:r>
            <a:r>
              <a:rPr lang="en-US" dirty="0" err="1" smtClean="0"/>
              <a:t>foretrækkes</a:t>
            </a:r>
            <a:r>
              <a:rPr lang="en-US" dirty="0" smtClean="0"/>
              <a:t>:</a:t>
            </a:r>
          </a:p>
          <a:p>
            <a:r>
              <a:rPr lang="en-US" dirty="0" smtClean="0"/>
              <a:t>mad/</a:t>
            </a:r>
            <a:r>
              <a:rPr lang="en-US" dirty="0" err="1" smtClean="0"/>
              <a:t>drikke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søde</a:t>
            </a:r>
            <a:r>
              <a:rPr lang="en-US" dirty="0" smtClean="0"/>
              <a:t> </a:t>
            </a:r>
            <a:r>
              <a:rPr lang="en-US" dirty="0" smtClean="0"/>
              <a:t>sager, </a:t>
            </a:r>
            <a:r>
              <a:rPr lang="en-US" dirty="0" err="1" smtClean="0"/>
              <a:t>rygning</a:t>
            </a:r>
            <a:r>
              <a:rPr lang="en-US" dirty="0" smtClean="0"/>
              <a:t>, </a:t>
            </a:r>
            <a:r>
              <a:rPr lang="en-US" dirty="0" err="1" smtClean="0"/>
              <a:t>alkohol</a:t>
            </a:r>
            <a:r>
              <a:rPr lang="en-US" dirty="0" smtClean="0"/>
              <a:t>, </a:t>
            </a:r>
            <a:r>
              <a:rPr lang="en-US" dirty="0" err="1"/>
              <a:t>t</a:t>
            </a:r>
            <a:r>
              <a:rPr lang="en-US" dirty="0" err="1" smtClean="0"/>
              <a:t>øj</a:t>
            </a:r>
            <a:r>
              <a:rPr lang="en-US" dirty="0" smtClean="0"/>
              <a:t>, </a:t>
            </a:r>
            <a:r>
              <a:rPr lang="en-US" dirty="0" err="1" smtClean="0"/>
              <a:t>farver</a:t>
            </a:r>
            <a:r>
              <a:rPr lang="en-US" dirty="0" smtClean="0"/>
              <a:t>, </a:t>
            </a:r>
            <a:r>
              <a:rPr lang="en-US" dirty="0" err="1" smtClean="0"/>
              <a:t>stoftyper</a:t>
            </a:r>
            <a:r>
              <a:rPr lang="en-US" dirty="0" smtClean="0"/>
              <a:t>, </a:t>
            </a:r>
            <a:r>
              <a:rPr lang="en-US" dirty="0"/>
              <a:t>r</a:t>
            </a:r>
            <a:r>
              <a:rPr lang="en-US" dirty="0" smtClean="0"/>
              <a:t>adio</a:t>
            </a:r>
            <a:r>
              <a:rPr lang="en-US" dirty="0" smtClean="0"/>
              <a:t>, TV, music, </a:t>
            </a:r>
            <a:r>
              <a:rPr lang="en-US" dirty="0" err="1" smtClean="0"/>
              <a:t>aviser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ugeblade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Livshistorien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skrevet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…………………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 </a:t>
            </a:r>
            <a:r>
              <a:rPr lang="en-US" dirty="0" err="1" smtClean="0"/>
              <a:t>samarbejde</a:t>
            </a:r>
            <a:r>
              <a:rPr lang="en-US" dirty="0" smtClean="0"/>
              <a:t> med……………..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Dato</a:t>
            </a:r>
            <a:r>
              <a:rPr lang="en-US" dirty="0" smtClean="0"/>
              <a:t>/</a:t>
            </a:r>
            <a:r>
              <a:rPr lang="en-US" dirty="0" err="1" smtClean="0"/>
              <a:t>årstal</a:t>
            </a:r>
            <a:r>
              <a:rPr lang="en-US" dirty="0" smtClean="0"/>
              <a:t>…………..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33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smtClean="0"/>
              <a:t>Min </a:t>
            </a:r>
            <a:r>
              <a:rPr lang="en-US" b="1" dirty="0" err="1" smtClean="0"/>
              <a:t>daglige</a:t>
            </a:r>
            <a:r>
              <a:rPr lang="en-US" b="1" dirty="0" smtClean="0"/>
              <a:t> </a:t>
            </a:r>
            <a:r>
              <a:rPr lang="en-US" b="1" dirty="0" err="1" smtClean="0"/>
              <a:t>rytme</a:t>
            </a:r>
            <a:r>
              <a:rPr lang="en-US" b="1" dirty="0" smtClean="0"/>
              <a:t> </a:t>
            </a:r>
            <a:r>
              <a:rPr lang="en-US" b="1" dirty="0" err="1" smtClean="0"/>
              <a:t>og</a:t>
            </a:r>
            <a:r>
              <a:rPr lang="en-US" b="1" dirty="0" smtClean="0"/>
              <a:t> </a:t>
            </a:r>
            <a:r>
              <a:rPr lang="en-US" b="1" dirty="0" err="1" smtClean="0"/>
              <a:t>vaner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 smtClean="0"/>
              <a:t>Morgen:</a:t>
            </a:r>
          </a:p>
          <a:p>
            <a:r>
              <a:rPr lang="en-US" dirty="0" err="1" smtClean="0"/>
              <a:t>Vågner</a:t>
            </a:r>
            <a:r>
              <a:rPr lang="en-US" dirty="0" smtClean="0"/>
              <a:t>/</a:t>
            </a:r>
            <a:r>
              <a:rPr lang="en-US" dirty="0" err="1" smtClean="0"/>
              <a:t>vækkes</a:t>
            </a:r>
            <a:r>
              <a:rPr lang="en-US" dirty="0" smtClean="0"/>
              <a:t> kl. </a:t>
            </a:r>
            <a:r>
              <a:rPr lang="en-US" dirty="0" err="1" smtClean="0"/>
              <a:t>Morgenhygiejne</a:t>
            </a:r>
            <a:r>
              <a:rPr lang="en-US" dirty="0" smtClean="0"/>
              <a:t>, make-up, barbering, </a:t>
            </a:r>
            <a:r>
              <a:rPr lang="en-US" dirty="0" err="1" smtClean="0"/>
              <a:t>tolieltbesøg</a:t>
            </a:r>
            <a:r>
              <a:rPr lang="en-US" dirty="0" smtClean="0"/>
              <a:t>, </a:t>
            </a:r>
            <a:r>
              <a:rPr lang="en-US" dirty="0" err="1" smtClean="0"/>
              <a:t>morgenmad.Lytter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radio I </a:t>
            </a:r>
            <a:r>
              <a:rPr lang="en-US" dirty="0" err="1" smtClean="0"/>
              <a:t>mens</a:t>
            </a:r>
            <a:r>
              <a:rPr lang="en-US" dirty="0" smtClean="0"/>
              <a:t> du </a:t>
            </a:r>
            <a:r>
              <a:rPr lang="en-US" dirty="0" err="1" smtClean="0"/>
              <a:t>spiser</a:t>
            </a:r>
            <a:r>
              <a:rPr lang="en-US" dirty="0" smtClean="0"/>
              <a:t> </a:t>
            </a:r>
            <a:r>
              <a:rPr lang="en-US" dirty="0" err="1" smtClean="0"/>
              <a:t>eller</a:t>
            </a:r>
            <a:r>
              <a:rPr lang="en-US" dirty="0" smtClean="0"/>
              <a:t> </a:t>
            </a:r>
            <a:r>
              <a:rPr lang="en-US" dirty="0" err="1" smtClean="0"/>
              <a:t>læser</a:t>
            </a:r>
            <a:r>
              <a:rPr lang="en-US" dirty="0" smtClean="0"/>
              <a:t> </a:t>
            </a:r>
            <a:r>
              <a:rPr lang="en-US" dirty="0" err="1" smtClean="0"/>
              <a:t>avis</a:t>
            </a:r>
            <a:r>
              <a:rPr lang="en-US" dirty="0" smtClean="0"/>
              <a:t> med mere.</a:t>
            </a:r>
            <a:endParaRPr lang="en-US" dirty="0"/>
          </a:p>
          <a:p>
            <a:r>
              <a:rPr lang="en-US" dirty="0" err="1" smtClean="0"/>
              <a:t>Ønsker</a:t>
            </a:r>
            <a:r>
              <a:rPr lang="en-US" dirty="0" smtClean="0"/>
              <a:t> </a:t>
            </a:r>
            <a:r>
              <a:rPr lang="en-US" dirty="0" err="1" smtClean="0"/>
              <a:t>omkring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udseende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Make-up, </a:t>
            </a:r>
            <a:r>
              <a:rPr lang="en-US" dirty="0" err="1" smtClean="0"/>
              <a:t>hår</a:t>
            </a:r>
            <a:r>
              <a:rPr lang="en-US" dirty="0" smtClean="0"/>
              <a:t>, </a:t>
            </a:r>
            <a:r>
              <a:rPr lang="en-US" dirty="0" err="1" smtClean="0"/>
              <a:t>frisør</a:t>
            </a:r>
            <a:r>
              <a:rPr lang="en-US" dirty="0" smtClean="0"/>
              <a:t> </a:t>
            </a:r>
            <a:r>
              <a:rPr lang="en-US" dirty="0" err="1" smtClean="0"/>
              <a:t>negle</a:t>
            </a:r>
            <a:r>
              <a:rPr lang="en-US" dirty="0" smtClean="0"/>
              <a:t>, </a:t>
            </a:r>
            <a:r>
              <a:rPr lang="en-US" dirty="0" err="1" smtClean="0"/>
              <a:t>neglelak</a:t>
            </a:r>
            <a:r>
              <a:rPr lang="en-US" dirty="0" smtClean="0"/>
              <a:t> </a:t>
            </a:r>
            <a:r>
              <a:rPr lang="en-US" dirty="0" err="1" smtClean="0"/>
              <a:t>foddame</a:t>
            </a:r>
            <a:r>
              <a:rPr lang="en-US" dirty="0" smtClean="0"/>
              <a:t>, bad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tøj</a:t>
            </a:r>
            <a:endParaRPr lang="en-US" dirty="0" smtClean="0"/>
          </a:p>
          <a:p>
            <a:endParaRPr lang="en-US" b="1" dirty="0"/>
          </a:p>
          <a:p>
            <a:r>
              <a:rPr lang="en-US" dirty="0" err="1" smtClean="0"/>
              <a:t>Formiddag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Hvad</a:t>
            </a:r>
            <a:r>
              <a:rPr lang="en-US" dirty="0" smtClean="0"/>
              <a:t> laver </a:t>
            </a:r>
            <a:r>
              <a:rPr lang="en-US" dirty="0" err="1" smtClean="0"/>
              <a:t>jeg</a:t>
            </a:r>
            <a:r>
              <a:rPr lang="en-US" dirty="0" smtClean="0"/>
              <a:t> om </a:t>
            </a:r>
            <a:r>
              <a:rPr lang="en-US" dirty="0" err="1" smtClean="0"/>
              <a:t>formiddagen</a:t>
            </a:r>
            <a:r>
              <a:rPr lang="en-US" dirty="0" smtClean="0"/>
              <a:t>, </a:t>
            </a:r>
            <a:r>
              <a:rPr lang="en-US" dirty="0" err="1" smtClean="0"/>
              <a:t>mellemmåltider</a:t>
            </a:r>
            <a:r>
              <a:rPr lang="en-US" dirty="0" smtClean="0"/>
              <a:t>, </a:t>
            </a:r>
            <a:r>
              <a:rPr lang="en-US" dirty="0" err="1" smtClean="0"/>
              <a:t>drikke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endParaRPr lang="en-US" dirty="0" smtClean="0"/>
          </a:p>
          <a:p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74446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 smtClean="0"/>
              <a:t>Frokost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Tidspunkt</a:t>
            </a:r>
            <a:r>
              <a:rPr lang="en-US" dirty="0" smtClean="0"/>
              <a:t>, </a:t>
            </a:r>
            <a:r>
              <a:rPr lang="en-US" dirty="0" err="1" smtClean="0"/>
              <a:t>varm</a:t>
            </a:r>
            <a:r>
              <a:rPr lang="en-US" dirty="0" smtClean="0"/>
              <a:t> </a:t>
            </a:r>
            <a:r>
              <a:rPr lang="en-US" dirty="0" err="1" smtClean="0"/>
              <a:t>eller</a:t>
            </a:r>
            <a:r>
              <a:rPr lang="en-US" dirty="0" smtClean="0"/>
              <a:t> </a:t>
            </a:r>
            <a:r>
              <a:rPr lang="en-US" dirty="0" err="1" smtClean="0"/>
              <a:t>kold</a:t>
            </a:r>
            <a:r>
              <a:rPr lang="en-US" dirty="0" smtClean="0"/>
              <a:t> mad, </a:t>
            </a:r>
            <a:r>
              <a:rPr lang="en-US" dirty="0" err="1" smtClean="0"/>
              <a:t>hvem</a:t>
            </a:r>
            <a:r>
              <a:rPr lang="en-US" dirty="0" smtClean="0"/>
              <a:t> laver den, </a:t>
            </a:r>
            <a:r>
              <a:rPr lang="en-US" dirty="0" err="1" smtClean="0"/>
              <a:t>hvad</a:t>
            </a:r>
            <a:r>
              <a:rPr lang="en-US" dirty="0" smtClean="0"/>
              <a:t> </a:t>
            </a:r>
            <a:r>
              <a:rPr lang="en-US" dirty="0" err="1" smtClean="0"/>
              <a:t>drikker</a:t>
            </a:r>
            <a:r>
              <a:rPr lang="en-US" dirty="0" smtClean="0"/>
              <a:t> du </a:t>
            </a:r>
            <a:r>
              <a:rPr lang="en-US" dirty="0" err="1" smtClean="0"/>
              <a:t>til</a:t>
            </a:r>
            <a:r>
              <a:rPr lang="en-US" dirty="0" smtClean="0"/>
              <a:t> </a:t>
            </a:r>
            <a:r>
              <a:rPr lang="en-US" dirty="0" err="1" smtClean="0"/>
              <a:t>maden</a:t>
            </a:r>
            <a:r>
              <a:rPr lang="en-US" dirty="0" smtClean="0"/>
              <a:t>, </a:t>
            </a:r>
            <a:r>
              <a:rPr lang="en-US" dirty="0" err="1" smtClean="0"/>
              <a:t>læser</a:t>
            </a:r>
            <a:r>
              <a:rPr lang="en-US" dirty="0" smtClean="0"/>
              <a:t> du </a:t>
            </a:r>
            <a:r>
              <a:rPr lang="en-US" dirty="0" err="1" smtClean="0"/>
              <a:t>avis</a:t>
            </a:r>
            <a:r>
              <a:rPr lang="en-US" dirty="0" smtClean="0"/>
              <a:t> </a:t>
            </a:r>
            <a:r>
              <a:rPr lang="en-US" dirty="0" err="1" smtClean="0"/>
              <a:t>eller</a:t>
            </a:r>
            <a:r>
              <a:rPr lang="en-US" dirty="0" smtClean="0"/>
              <a:t> </a:t>
            </a:r>
            <a:r>
              <a:rPr lang="en-US" dirty="0" err="1" smtClean="0"/>
              <a:t>hører</a:t>
            </a:r>
            <a:r>
              <a:rPr lang="en-US" dirty="0" smtClean="0"/>
              <a:t> radio </a:t>
            </a:r>
            <a:r>
              <a:rPr lang="en-US" dirty="0" err="1" smtClean="0"/>
              <a:t>imens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Eftermiddag</a:t>
            </a:r>
            <a:endParaRPr lang="en-US" dirty="0" smtClean="0"/>
          </a:p>
          <a:p>
            <a:r>
              <a:rPr lang="en-US" dirty="0" err="1" smtClean="0"/>
              <a:t>Hvad</a:t>
            </a:r>
            <a:r>
              <a:rPr lang="en-US" dirty="0" smtClean="0"/>
              <a:t> laver du om </a:t>
            </a:r>
            <a:r>
              <a:rPr lang="en-US" dirty="0" err="1" smtClean="0"/>
              <a:t>eftermiddagen</a:t>
            </a:r>
            <a:r>
              <a:rPr lang="en-US" dirty="0" smtClean="0"/>
              <a:t>, </a:t>
            </a:r>
            <a:r>
              <a:rPr lang="en-US" dirty="0" err="1" smtClean="0"/>
              <a:t>drikke</a:t>
            </a:r>
            <a:r>
              <a:rPr lang="en-US" dirty="0" err="1" smtClean="0"/>
              <a:t>r</a:t>
            </a:r>
            <a:r>
              <a:rPr lang="en-US" dirty="0" smtClean="0"/>
              <a:t> </a:t>
            </a:r>
            <a:r>
              <a:rPr lang="en-US" dirty="0" err="1" smtClean="0"/>
              <a:t>kaffe</a:t>
            </a:r>
            <a:r>
              <a:rPr lang="en-US" dirty="0" smtClean="0"/>
              <a:t>, </a:t>
            </a:r>
            <a:r>
              <a:rPr lang="en-US" dirty="0" err="1" smtClean="0"/>
              <a:t>sover</a:t>
            </a:r>
            <a:r>
              <a:rPr lang="en-US" dirty="0" smtClean="0"/>
              <a:t> på </a:t>
            </a:r>
            <a:r>
              <a:rPr lang="en-US" dirty="0" err="1" smtClean="0"/>
              <a:t>sofaen</a:t>
            </a:r>
            <a:r>
              <a:rPr lang="en-US" dirty="0" smtClean="0"/>
              <a:t>, </a:t>
            </a:r>
            <a:r>
              <a:rPr lang="en-US" dirty="0" err="1" smtClean="0"/>
              <a:t>læser</a:t>
            </a:r>
            <a:r>
              <a:rPr lang="en-US" dirty="0" smtClean="0"/>
              <a:t>, </a:t>
            </a:r>
            <a:r>
              <a:rPr lang="en-US" dirty="0" err="1" smtClean="0"/>
              <a:t>hører</a:t>
            </a:r>
            <a:r>
              <a:rPr lang="en-US" dirty="0" smtClean="0"/>
              <a:t> radio, </a:t>
            </a:r>
            <a:r>
              <a:rPr lang="en-US" dirty="0" err="1" smtClean="0"/>
              <a:t>går</a:t>
            </a:r>
            <a:r>
              <a:rPr lang="en-US" dirty="0" smtClean="0"/>
              <a:t> tur </a:t>
            </a:r>
            <a:r>
              <a:rPr lang="en-US" dirty="0" err="1" smtClean="0"/>
              <a:t>eller</a:t>
            </a:r>
            <a:r>
              <a:rPr lang="en-US" dirty="0" smtClean="0"/>
              <a:t> på </a:t>
            </a:r>
            <a:r>
              <a:rPr lang="en-US" dirty="0" err="1" smtClean="0"/>
              <a:t>besøg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Aftensmad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Tidspunkt</a:t>
            </a:r>
            <a:r>
              <a:rPr lang="en-US" dirty="0" smtClean="0"/>
              <a:t>, </a:t>
            </a:r>
            <a:r>
              <a:rPr lang="en-US" dirty="0" err="1" smtClean="0"/>
              <a:t>varm</a:t>
            </a:r>
            <a:r>
              <a:rPr lang="en-US" dirty="0" smtClean="0"/>
              <a:t> </a:t>
            </a:r>
            <a:r>
              <a:rPr lang="en-US" dirty="0" err="1" smtClean="0"/>
              <a:t>eller</a:t>
            </a:r>
            <a:r>
              <a:rPr lang="en-US" dirty="0" smtClean="0"/>
              <a:t> </a:t>
            </a:r>
            <a:r>
              <a:rPr lang="en-US" dirty="0" err="1" smtClean="0"/>
              <a:t>kold</a:t>
            </a:r>
            <a:r>
              <a:rPr lang="en-US" dirty="0" smtClean="0"/>
              <a:t> mad, </a:t>
            </a:r>
            <a:r>
              <a:rPr lang="en-US" dirty="0" err="1" smtClean="0"/>
              <a:t>spiser</a:t>
            </a:r>
            <a:r>
              <a:rPr lang="en-US" dirty="0" smtClean="0"/>
              <a:t> du I </a:t>
            </a:r>
            <a:r>
              <a:rPr lang="en-US" dirty="0" err="1" smtClean="0"/>
              <a:t>stuen</a:t>
            </a:r>
            <a:r>
              <a:rPr lang="en-US" dirty="0" smtClean="0"/>
              <a:t> </a:t>
            </a:r>
            <a:r>
              <a:rPr lang="en-US" dirty="0" err="1" smtClean="0"/>
              <a:t>eller</a:t>
            </a:r>
            <a:r>
              <a:rPr lang="en-US" dirty="0" smtClean="0"/>
              <a:t> I </a:t>
            </a:r>
            <a:r>
              <a:rPr lang="en-US" dirty="0" err="1" smtClean="0"/>
              <a:t>køkkenet</a:t>
            </a:r>
            <a:r>
              <a:rPr lang="en-US" dirty="0" smtClean="0"/>
              <a:t>, </a:t>
            </a:r>
            <a:r>
              <a:rPr lang="en-US" dirty="0" err="1" smtClean="0"/>
              <a:t>særlige</a:t>
            </a:r>
            <a:r>
              <a:rPr lang="en-US" dirty="0" smtClean="0"/>
              <a:t> </a:t>
            </a:r>
            <a:r>
              <a:rPr lang="en-US" dirty="0" err="1" smtClean="0"/>
              <a:t>aktiviteter</a:t>
            </a:r>
            <a:r>
              <a:rPr lang="en-US" dirty="0" smtClean="0"/>
              <a:t> under </a:t>
            </a:r>
            <a:r>
              <a:rPr lang="en-US" dirty="0" err="1" smtClean="0"/>
              <a:t>måltidet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214372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 smtClean="0"/>
              <a:t>Resten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 </a:t>
            </a:r>
            <a:r>
              <a:rPr lang="en-US" dirty="0" err="1" smtClean="0"/>
              <a:t>aftenen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Aktiviteter</a:t>
            </a:r>
            <a:r>
              <a:rPr lang="en-US" dirty="0" smtClean="0"/>
              <a:t>, </a:t>
            </a:r>
            <a:r>
              <a:rPr lang="en-US" dirty="0" err="1" smtClean="0"/>
              <a:t>kaffe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, </a:t>
            </a:r>
            <a:r>
              <a:rPr lang="en-US" dirty="0" err="1" smtClean="0"/>
              <a:t>fjernsyn</a:t>
            </a:r>
            <a:r>
              <a:rPr lang="en-US" dirty="0" smtClean="0"/>
              <a:t>. </a:t>
            </a:r>
            <a:r>
              <a:rPr lang="en-US" dirty="0" err="1" smtClean="0"/>
              <a:t>Har</a:t>
            </a:r>
            <a:r>
              <a:rPr lang="en-US" dirty="0" smtClean="0"/>
              <a:t> du </a:t>
            </a:r>
            <a:r>
              <a:rPr lang="en-US" dirty="0" err="1" smtClean="0"/>
              <a:t>en</a:t>
            </a:r>
            <a:r>
              <a:rPr lang="en-US" dirty="0" smtClean="0"/>
              <a:t> fast </a:t>
            </a:r>
            <a:r>
              <a:rPr lang="en-US" dirty="0" err="1" smtClean="0"/>
              <a:t>siddepladser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Sengetid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Hygiejne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</a:t>
            </a:r>
            <a:r>
              <a:rPr lang="en-US" dirty="0" err="1" smtClean="0"/>
              <a:t>natten</a:t>
            </a:r>
            <a:r>
              <a:rPr lang="en-US" dirty="0" smtClean="0"/>
              <a:t>, </a:t>
            </a:r>
            <a:r>
              <a:rPr lang="en-US" dirty="0" err="1" smtClean="0"/>
              <a:t>tandpleje</a:t>
            </a:r>
            <a:r>
              <a:rPr lang="en-US" dirty="0" smtClean="0"/>
              <a:t>, </a:t>
            </a:r>
            <a:r>
              <a:rPr lang="en-US" dirty="0" err="1" smtClean="0"/>
              <a:t>hvordan</a:t>
            </a:r>
            <a:r>
              <a:rPr lang="en-US" dirty="0" smtClean="0"/>
              <a:t>, </a:t>
            </a:r>
            <a:r>
              <a:rPr lang="en-US" dirty="0" err="1" smtClean="0"/>
              <a:t>hvordan</a:t>
            </a:r>
            <a:r>
              <a:rPr lang="en-US" dirty="0" smtClean="0"/>
              <a:t> ligger du I </a:t>
            </a:r>
            <a:r>
              <a:rPr lang="en-US" dirty="0" err="1" smtClean="0"/>
              <a:t>sengen</a:t>
            </a:r>
            <a:r>
              <a:rPr lang="en-US" dirty="0" smtClean="0"/>
              <a:t>, </a:t>
            </a:r>
            <a:r>
              <a:rPr lang="en-US" dirty="0" err="1" smtClean="0"/>
              <a:t>puder</a:t>
            </a:r>
            <a:r>
              <a:rPr lang="en-US" dirty="0" smtClean="0"/>
              <a:t>, </a:t>
            </a:r>
            <a:r>
              <a:rPr lang="en-US" dirty="0" err="1" smtClean="0"/>
              <a:t>dyner</a:t>
            </a:r>
            <a:r>
              <a:rPr lang="en-US" dirty="0" smtClean="0"/>
              <a:t>, </a:t>
            </a:r>
            <a:r>
              <a:rPr lang="en-US" dirty="0" err="1" smtClean="0"/>
              <a:t>lys</a:t>
            </a:r>
            <a:r>
              <a:rPr lang="en-US" dirty="0" smtClean="0"/>
              <a:t>, </a:t>
            </a:r>
            <a:r>
              <a:rPr lang="en-US" dirty="0" err="1" smtClean="0"/>
              <a:t>læser</a:t>
            </a:r>
            <a:r>
              <a:rPr lang="en-US" dirty="0" smtClean="0"/>
              <a:t> du </a:t>
            </a:r>
            <a:r>
              <a:rPr lang="en-US" dirty="0" err="1" smtClean="0"/>
              <a:t>inden</a:t>
            </a:r>
            <a:r>
              <a:rPr lang="en-US" dirty="0" smtClean="0"/>
              <a:t> du </a:t>
            </a:r>
            <a:r>
              <a:rPr lang="en-US" dirty="0" err="1" smtClean="0"/>
              <a:t>skal</a:t>
            </a:r>
            <a:r>
              <a:rPr lang="en-US" dirty="0" smtClean="0"/>
              <a:t> </a:t>
            </a:r>
            <a:r>
              <a:rPr lang="en-US" dirty="0" err="1" smtClean="0"/>
              <a:t>sove</a:t>
            </a:r>
            <a:r>
              <a:rPr lang="en-US" dirty="0" smtClean="0"/>
              <a:t>, </a:t>
            </a:r>
            <a:r>
              <a:rPr lang="en-US" dirty="0" err="1" smtClean="0"/>
              <a:t>piller</a:t>
            </a:r>
            <a:r>
              <a:rPr lang="en-US" dirty="0" smtClean="0"/>
              <a:t>, </a:t>
            </a:r>
            <a:r>
              <a:rPr lang="en-US" dirty="0" err="1" smtClean="0"/>
              <a:t>vand</a:t>
            </a:r>
            <a:r>
              <a:rPr lang="en-US" dirty="0" smtClean="0"/>
              <a:t> </a:t>
            </a:r>
            <a:r>
              <a:rPr lang="en-US" dirty="0" err="1" smtClean="0"/>
              <a:t>ved</a:t>
            </a:r>
            <a:r>
              <a:rPr lang="en-US" dirty="0" smtClean="0"/>
              <a:t> </a:t>
            </a:r>
            <a:r>
              <a:rPr lang="en-US" dirty="0" err="1" smtClean="0"/>
              <a:t>sengen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Min </a:t>
            </a:r>
            <a:r>
              <a:rPr lang="en-US" dirty="0" err="1" smtClean="0"/>
              <a:t>daglige</a:t>
            </a:r>
            <a:r>
              <a:rPr lang="en-US" dirty="0" smtClean="0"/>
              <a:t> </a:t>
            </a:r>
            <a:r>
              <a:rPr lang="en-US" dirty="0" err="1" smtClean="0"/>
              <a:t>rytme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vaner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skrevet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………………..</a:t>
            </a:r>
          </a:p>
          <a:p>
            <a:r>
              <a:rPr lang="en-US" dirty="0" err="1" smtClean="0"/>
              <a:t>Dato</a:t>
            </a:r>
            <a:r>
              <a:rPr lang="en-US" dirty="0" smtClean="0"/>
              <a:t>/</a:t>
            </a:r>
            <a:r>
              <a:rPr lang="en-US" dirty="0" err="1" smtClean="0"/>
              <a:t>årstal</a:t>
            </a:r>
            <a:r>
              <a:rPr lang="en-US" dirty="0" smtClean="0"/>
              <a:t>…………..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173863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Behandlingstestamente</a:t>
            </a:r>
            <a:endParaRPr lang="en-US" dirty="0"/>
          </a:p>
          <a:p>
            <a:r>
              <a:rPr lang="en-US" dirty="0" smtClean="0"/>
              <a:t>(</a:t>
            </a:r>
            <a:r>
              <a:rPr lang="en-US" dirty="0" err="1" smtClean="0"/>
              <a:t>Afløser</a:t>
            </a:r>
            <a:r>
              <a:rPr lang="en-US" dirty="0" smtClean="0"/>
              <a:t> </a:t>
            </a:r>
            <a:r>
              <a:rPr lang="en-US" dirty="0" err="1" smtClean="0"/>
              <a:t>livstestamente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01700" y="2874211"/>
            <a:ext cx="6937202" cy="3275764"/>
          </a:xfrm>
        </p:spPr>
        <p:txBody>
          <a:bodyPr/>
          <a:lstStyle/>
          <a:p>
            <a:r>
              <a:rPr lang="da-DK" i="1" dirty="0" smtClean="0"/>
              <a:t>Oprettes på Sundhed.dk</a:t>
            </a:r>
          </a:p>
          <a:p>
            <a:endParaRPr lang="da-DK" b="0" dirty="0" smtClean="0"/>
          </a:p>
          <a:p>
            <a:r>
              <a:rPr lang="da-DK" b="0" dirty="0" smtClean="0"/>
              <a:t>Sundhedsjournalen </a:t>
            </a:r>
            <a:r>
              <a:rPr lang="da-DK" b="0" dirty="0"/>
              <a:t>viser data fra forskellige kilder om din medicin, journaler fra sygehus og egen læge, laboratoriesvar, dine behandlinger på sygehuse og evt. donorregistrering, livstestamente og behandlingstestamente</a:t>
            </a:r>
            <a:endParaRPr lang="da-DK" b="0" i="1" dirty="0" smtClean="0"/>
          </a:p>
          <a:p>
            <a:endParaRPr lang="da-DK" b="0" dirty="0" smtClean="0"/>
          </a:p>
          <a:p>
            <a:r>
              <a:rPr lang="da-DK" b="0" dirty="0" smtClean="0"/>
              <a:t>Ved </a:t>
            </a:r>
            <a:r>
              <a:rPr lang="da-DK" b="0" dirty="0"/>
              <a:t>at oprette et behandlingstestamente kan du sikre, at lægerne følger dine ønsker til behandling, hvis du en dag ikke selv er i stand til at give besked. </a:t>
            </a:r>
          </a:p>
          <a:p>
            <a:endParaRPr lang="da-DK" b="0" dirty="0" smtClean="0"/>
          </a:p>
          <a:p>
            <a:endParaRPr lang="da-DK" b="0" dirty="0"/>
          </a:p>
          <a:p>
            <a:endParaRPr lang="da-DK" b="0" dirty="0" smtClean="0"/>
          </a:p>
          <a:p>
            <a:endParaRPr lang="da-DK" b="0" dirty="0"/>
          </a:p>
          <a:p>
            <a:endParaRPr lang="da-DK" b="0" dirty="0" smtClean="0"/>
          </a:p>
          <a:p>
            <a:endParaRPr lang="da-DK" b="0" dirty="0"/>
          </a:p>
          <a:p>
            <a:endParaRPr lang="da-DK" b="0" dirty="0" smtClean="0"/>
          </a:p>
          <a:p>
            <a:endParaRPr lang="da-DK" b="0" dirty="0"/>
          </a:p>
          <a:p>
            <a:endParaRPr lang="da-DK" b="0" dirty="0" smtClean="0"/>
          </a:p>
        </p:txBody>
      </p:sp>
    </p:spTree>
    <p:extLst>
      <p:ext uri="{BB962C8B-B14F-4D97-AF65-F5344CB8AC3E}">
        <p14:creationId xmlns:p14="http://schemas.microsoft.com/office/powerpoint/2010/main" val="383088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dirty="0"/>
              <a:t>Du kan i behandlingstestamentet fravælge livsforlængende behandling, også genoplivning ved hjertestop</a:t>
            </a:r>
            <a:r>
              <a:rPr lang="da-DK" dirty="0" smtClean="0"/>
              <a:t>, hvor: </a:t>
            </a:r>
          </a:p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Du </a:t>
            </a:r>
            <a:r>
              <a:rPr lang="da-DK" dirty="0"/>
              <a:t>ligger for døden, og behandlingen kun forlænger dit liv, men ikke medfører, at du får det bedre, eller dine smerter bliver lindret.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Du </a:t>
            </a:r>
            <a:r>
              <a:rPr lang="da-DK" dirty="0"/>
              <a:t>er så svækket af sygdom, ulykke eller alder, at du aldrig kommer til at kunne tage vare på dig selv fysisk og mentalt.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Lægen </a:t>
            </a:r>
            <a:r>
              <a:rPr lang="da-DK" dirty="0"/>
              <a:t>vurderer, at de fysiske konsekvenser af sygdommen eller af selve behandlingen vil være meget alvorlige og lidelsesfulde, selvom du overlever behandlingen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6465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Skabelon</Template>
  <TotalTime>255</TotalTime>
  <Words>606</Words>
  <Application>Microsoft Office PowerPoint</Application>
  <PresentationFormat>Skærmshow (4:3)</PresentationFormat>
  <Paragraphs>92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Lucida Grande</vt:lpstr>
      <vt:lpstr>Office-tema</vt:lpstr>
      <vt:lpstr>PowerPoint-præsentation</vt:lpstr>
      <vt:lpstr>PowerPoint-præsentation</vt:lpstr>
      <vt:lpstr>  </vt:lpstr>
      <vt:lpstr>  </vt:lpstr>
      <vt:lpstr>  </vt:lpstr>
      <vt:lpstr>  </vt:lpstr>
      <vt:lpstr>  </vt:lpstr>
      <vt:lpstr>PowerPoint-præsentation</vt:lpstr>
      <vt:lpstr>  </vt:lpstr>
    </vt:vector>
  </TitlesOfParts>
  <Company>Ringsted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Lars Wildt</dc:creator>
  <cp:lastModifiedBy>Lars Wildt</cp:lastModifiedBy>
  <cp:revision>21</cp:revision>
  <dcterms:created xsi:type="dcterms:W3CDTF">2020-11-12T07:19:36Z</dcterms:created>
  <dcterms:modified xsi:type="dcterms:W3CDTF">2020-11-15T11:31:37Z</dcterms:modified>
</cp:coreProperties>
</file>