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549D-CE62-4429-8C2D-815058F4C12B}" type="datetimeFigureOut">
              <a:rPr lang="da-DK" smtClean="0"/>
              <a:t>14-10-2020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35012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549D-CE62-4429-8C2D-815058F4C12B}" type="datetimeFigureOut">
              <a:rPr lang="da-DK" smtClean="0"/>
              <a:t>14-10-2020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76654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549D-CE62-4429-8C2D-815058F4C12B}" type="datetimeFigureOut">
              <a:rPr lang="da-DK" smtClean="0"/>
              <a:t>14-10-2020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44843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720001" y="1814095"/>
            <a:ext cx="10799945" cy="832852"/>
          </a:xfrm>
          <a:prstGeom prst="rect">
            <a:avLst/>
          </a:prstGeom>
          <a:solidFill>
            <a:srgbClr val="C30A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" name="Rectangle 6"/>
          <p:cNvSpPr/>
          <p:nvPr userDrawn="1"/>
        </p:nvSpPr>
        <p:spPr>
          <a:xfrm>
            <a:off x="718330" y="2646947"/>
            <a:ext cx="10799945" cy="3736476"/>
          </a:xfrm>
          <a:prstGeom prst="rect">
            <a:avLst/>
          </a:prstGeom>
          <a:solidFill>
            <a:srgbClr val="DCDC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8330" y="385850"/>
            <a:ext cx="8019271" cy="950993"/>
          </a:xfrm>
        </p:spPr>
        <p:txBody>
          <a:bodyPr/>
          <a:lstStyle/>
          <a:p>
            <a:r>
              <a:rPr lang="da-DK"/>
              <a:t>Overskrift på een eller to linjer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8330" y="1814095"/>
            <a:ext cx="6999705" cy="832852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1 eller 2 linjer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202267" y="2874211"/>
            <a:ext cx="6131984" cy="3275764"/>
          </a:xfrm>
        </p:spPr>
        <p:txBody>
          <a:bodyPr lIns="0" tIns="0" rIns="0" bIns="0"/>
          <a:lstStyle>
            <a:lvl1pPr marL="0">
              <a:lnSpc>
                <a:spcPts val="2200"/>
              </a:lnSpc>
              <a:spcBef>
                <a:spcPts val="0"/>
              </a:spcBef>
              <a:buFontTx/>
              <a:buNone/>
              <a:defRPr/>
            </a:lvl1pPr>
            <a:lvl2pPr marL="0">
              <a:lnSpc>
                <a:spcPts val="2200"/>
              </a:lnSpc>
              <a:spcBef>
                <a:spcPts val="0"/>
              </a:spcBef>
              <a:buFontTx/>
              <a:buNone/>
              <a:defRPr b="0" i="0"/>
            </a:lvl2pPr>
            <a:lvl3pPr marL="0">
              <a:lnSpc>
                <a:spcPts val="2200"/>
              </a:lnSpc>
              <a:spcBef>
                <a:spcPts val="0"/>
              </a:spcBef>
              <a:buFontTx/>
              <a:buNone/>
              <a:defRPr b="0" i="0"/>
            </a:lvl3pPr>
            <a:lvl4pPr marL="0">
              <a:lnSpc>
                <a:spcPts val="2200"/>
              </a:lnSpc>
              <a:spcBef>
                <a:spcPts val="0"/>
              </a:spcBef>
              <a:buFontTx/>
              <a:buNone/>
              <a:defRPr b="0" i="0"/>
            </a:lvl4pPr>
            <a:lvl5pPr marL="0">
              <a:lnSpc>
                <a:spcPts val="2200"/>
              </a:lnSpc>
              <a:spcBef>
                <a:spcPts val="0"/>
              </a:spcBef>
              <a:buFontTx/>
              <a:buNone/>
              <a:defRPr b="0" i="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89" t="12707" r="12606" b="-12707"/>
          <a:stretch/>
        </p:blipFill>
        <p:spPr>
          <a:xfrm>
            <a:off x="7497600" y="1720800"/>
            <a:ext cx="4089600" cy="3679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057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549D-CE62-4429-8C2D-815058F4C12B}" type="datetimeFigureOut">
              <a:rPr lang="da-DK" smtClean="0"/>
              <a:t>14-10-2020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94391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549D-CE62-4429-8C2D-815058F4C12B}" type="datetimeFigureOut">
              <a:rPr lang="da-DK" smtClean="0"/>
              <a:t>14-10-2020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01191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549D-CE62-4429-8C2D-815058F4C12B}" type="datetimeFigureOut">
              <a:rPr lang="da-DK" smtClean="0"/>
              <a:t>14-10-2020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1643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549D-CE62-4429-8C2D-815058F4C12B}" type="datetimeFigureOut">
              <a:rPr lang="da-DK" smtClean="0"/>
              <a:t>14-10-2020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04038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549D-CE62-4429-8C2D-815058F4C12B}" type="datetimeFigureOut">
              <a:rPr lang="da-DK" smtClean="0"/>
              <a:t>14-10-2020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09708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549D-CE62-4429-8C2D-815058F4C12B}" type="datetimeFigureOut">
              <a:rPr lang="da-DK" smtClean="0"/>
              <a:t>14-10-2020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2160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549D-CE62-4429-8C2D-815058F4C12B}" type="datetimeFigureOut">
              <a:rPr lang="da-DK" smtClean="0"/>
              <a:t>14-10-2020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68833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549D-CE62-4429-8C2D-815058F4C12B}" type="datetimeFigureOut">
              <a:rPr lang="da-DK" smtClean="0"/>
              <a:t>14-10-2020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25372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A549D-CE62-4429-8C2D-815058F4C12B}" type="datetimeFigureOut">
              <a:rPr lang="da-DK" smtClean="0"/>
              <a:t>14-10-2020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2824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8330" y="385850"/>
            <a:ext cx="10686732" cy="950993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Resumé af input på </a:t>
            </a:r>
            <a:r>
              <a:rPr lang="da-DK" dirty="0" smtClean="0"/>
              <a:t>Arbejdsmarkedsrådets møde den 17. juni 2020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da-DK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Forslag </a:t>
            </a:r>
            <a:r>
              <a:rPr lang="da-DK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 fokusområder i </a:t>
            </a:r>
            <a:r>
              <a:rPr lang="da-DK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 kommende </a:t>
            </a:r>
            <a:r>
              <a:rPr lang="da-DK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beskæftigelsesindsats 2021</a:t>
            </a:r>
            <a:endParaRPr lang="da-DK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3"/>
          </p:nvPr>
        </p:nvSpPr>
        <p:spPr>
          <a:xfrm>
            <a:off x="1388226" y="2901143"/>
            <a:ext cx="8968746" cy="3225338"/>
          </a:xfrm>
        </p:spPr>
        <p:txBody>
          <a:bodyPr>
            <a:normAutofit/>
          </a:bodyPr>
          <a:lstStyle/>
          <a:p>
            <a:r>
              <a:rPr lang="da-DK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Stigning i ledigheden grundet corona-nedlukning:</a:t>
            </a:r>
          </a:p>
          <a:p>
            <a:pPr marL="571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A-dagpengemodtagere</a:t>
            </a:r>
          </a:p>
          <a:p>
            <a:pPr marL="571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Unge</a:t>
            </a:r>
          </a:p>
          <a:p>
            <a:endParaRPr lang="da-DK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Udfordringer vedr. resultaterne fra 2019</a:t>
            </a:r>
          </a:p>
          <a:p>
            <a:pPr marL="571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Andel på sygedagpenge</a:t>
            </a:r>
          </a:p>
          <a:p>
            <a:pPr marL="571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Aktiv indsats for udsatte borgere</a:t>
            </a:r>
          </a:p>
          <a:p>
            <a:pPr marL="571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Jobs til flygtninge</a:t>
            </a:r>
            <a:endParaRPr lang="da-DK" sz="1600" b="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64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8330" y="385850"/>
            <a:ext cx="10686732" cy="950993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Resumé af input på </a:t>
            </a:r>
            <a:r>
              <a:rPr lang="da-DK" dirty="0" smtClean="0"/>
              <a:t>Social- og Arbejdsudvalgets temamøde den 19. august 2020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Forslag til mål i Beskæftigelsesplan 2021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3"/>
          </p:nvPr>
        </p:nvSpPr>
        <p:spPr>
          <a:xfrm>
            <a:off x="1022465" y="2390115"/>
            <a:ext cx="8993685" cy="4227968"/>
          </a:xfrm>
        </p:spPr>
        <p:txBody>
          <a:bodyPr/>
          <a:lstStyle/>
          <a:p>
            <a:endParaRPr lang="da-DK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a-DK" sz="16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Andelen af unge i job og uddannelse skal stige</a:t>
            </a:r>
          </a:p>
          <a:p>
            <a:pPr marL="342900" lvl="2" indent="-342900">
              <a:buFont typeface="Arial" panose="020B0604020202020204" pitchFamily="34" charset="0"/>
              <a:buChar char="•"/>
            </a:pP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 ufaglært til faglært og faglærte i efter- og videreuddannelse</a:t>
            </a:r>
          </a:p>
          <a:p>
            <a:pPr marL="342900" lvl="2" indent="-342900">
              <a:buFont typeface="Arial" panose="020B0604020202020204" pitchFamily="34" charset="0"/>
              <a:buChar char="•"/>
            </a:pP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Hele paletten af tiltag skal anvendes, herunder også revalidering og voksenlærlingeordningen</a:t>
            </a:r>
          </a:p>
          <a:p>
            <a:pPr marL="342900" lvl="2" indent="-342900">
              <a:buFont typeface="Arial" panose="020B0604020202020204" pitchFamily="34" charset="0"/>
              <a:buChar char="•"/>
            </a:pP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Beskæftigelsesplanen skal adressere indsatserne i 13-punktsplanen</a:t>
            </a:r>
          </a:p>
          <a:p>
            <a:endParaRPr lang="da-DK" sz="16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a-DK" sz="16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 særlige indsats for udsatte borgere skal styrkes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Fokus på borgernes forløbsvarighed og de forbundne kar i ydelserne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6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a-DK" sz="16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 udarbejdes løbende politisk opfølgning af udviklingen på områderne: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Forløbsvarighed og forbundne kar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Udslusning til job og uddannelse, også for FGU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Frafald og gennemførelse af ungdomsuddannelse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Resultater af garantiskolevejledningen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b="0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03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149</Words>
  <Application>Microsoft Office PowerPoint</Application>
  <PresentationFormat>Widescreen</PresentationFormat>
  <Paragraphs>26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Office-tema</vt:lpstr>
      <vt:lpstr>Resumé af input på Arbejdsmarkedsrådets møde den 17. juni 2020</vt:lpstr>
      <vt:lpstr>Resumé af input på Social- og Arbejdsudvalgets temamøde den 19. august 2020</vt:lpstr>
    </vt:vector>
  </TitlesOfParts>
  <Company>Ringsted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Birgitte Skovmand Nielsen</dc:creator>
  <cp:lastModifiedBy>Birgitte Skovmand Nielsen</cp:lastModifiedBy>
  <cp:revision>2</cp:revision>
  <dcterms:created xsi:type="dcterms:W3CDTF">2020-10-14T08:34:59Z</dcterms:created>
  <dcterms:modified xsi:type="dcterms:W3CDTF">2020-10-14T08:50:39Z</dcterms:modified>
</cp:coreProperties>
</file>