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5012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665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4843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20001" y="1814095"/>
            <a:ext cx="10799945" cy="832852"/>
          </a:xfrm>
          <a:prstGeom prst="rect">
            <a:avLst/>
          </a:prstGeom>
          <a:solidFill>
            <a:srgbClr val="C30A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Rectangle 6"/>
          <p:cNvSpPr/>
          <p:nvPr userDrawn="1"/>
        </p:nvSpPr>
        <p:spPr>
          <a:xfrm>
            <a:off x="718330" y="2646947"/>
            <a:ext cx="10799945" cy="3736476"/>
          </a:xfrm>
          <a:prstGeom prst="rect">
            <a:avLst/>
          </a:prstGeom>
          <a:solidFill>
            <a:srgbClr val="DCDC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8330" y="385850"/>
            <a:ext cx="8019271" cy="950993"/>
          </a:xfrm>
        </p:spPr>
        <p:txBody>
          <a:bodyPr/>
          <a:lstStyle/>
          <a:p>
            <a:r>
              <a:rPr lang="da-DK"/>
              <a:t>Overskrift på een eller to linjer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8330" y="1814095"/>
            <a:ext cx="6999705" cy="832852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1 eller 2 linjer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202267" y="2874211"/>
            <a:ext cx="6131984" cy="3275764"/>
          </a:xfrm>
        </p:spPr>
        <p:txBody>
          <a:bodyPr lIns="0" tIns="0" rIns="0" bIns="0"/>
          <a:lstStyle>
            <a:lvl1pPr marL="0">
              <a:lnSpc>
                <a:spcPts val="2200"/>
              </a:lnSpc>
              <a:spcBef>
                <a:spcPts val="0"/>
              </a:spcBef>
              <a:buFontTx/>
              <a:buNone/>
              <a:defRPr/>
            </a:lvl1pPr>
            <a:lvl2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2pPr>
            <a:lvl3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3pPr>
            <a:lvl4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4pPr>
            <a:lvl5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9" t="12707" r="12606" b="-12707"/>
          <a:stretch/>
        </p:blipFill>
        <p:spPr>
          <a:xfrm>
            <a:off x="7497600" y="1720800"/>
            <a:ext cx="4089600" cy="36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05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439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1191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164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403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9708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2160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8833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5372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A549D-CE62-4429-8C2D-815058F4C12B}" type="datetimeFigureOut">
              <a:rPr lang="da-DK" smtClean="0"/>
              <a:t>27-10-2020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3CB77-184D-4DA7-AFB9-652F65A154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282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8330" y="385850"/>
            <a:ext cx="10686732" cy="950993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Resumé af input på Arbejdsmarkedsrådets møde den 17. juni 2020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da-DK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Forslag til fokusområder i den kommende </a:t>
            </a:r>
            <a:r>
              <a:rPr lang="da-DK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beskæftigelsesindsats 2021</a:t>
            </a:r>
            <a:endParaRPr lang="da-DK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3"/>
          </p:nvPr>
        </p:nvSpPr>
        <p:spPr>
          <a:xfrm>
            <a:off x="1388226" y="2901143"/>
            <a:ext cx="8968746" cy="3225338"/>
          </a:xfrm>
        </p:spPr>
        <p:txBody>
          <a:bodyPr>
            <a:normAutofit/>
          </a:bodyPr>
          <a:lstStyle/>
          <a:p>
            <a:r>
              <a:rPr lang="da-DK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Stigning i ledigheden grundet corona-nedlukning:</a:t>
            </a: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A-dagpengemodtagere</a:t>
            </a: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Unge</a:t>
            </a:r>
          </a:p>
          <a:p>
            <a:endParaRPr lang="da-DK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Udfordringer vedr. resultaterne fra 2019</a:t>
            </a: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Andel på sygedagpenge</a:t>
            </a: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Aktiv indsats for udsatte borgere</a:t>
            </a: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Jobs til flygtninge</a:t>
            </a:r>
            <a:endParaRPr lang="da-DK" sz="1600" b="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64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8330" y="385850"/>
            <a:ext cx="10686732" cy="950993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Resumé af input på Social- og Arbejdsudvalgets temamøde den 19. august 2020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Forslag til mål i Beskæftigelsesplan 2021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3"/>
          </p:nvPr>
        </p:nvSpPr>
        <p:spPr>
          <a:xfrm>
            <a:off x="1022465" y="2390115"/>
            <a:ext cx="8993685" cy="4227968"/>
          </a:xfrm>
        </p:spPr>
        <p:txBody>
          <a:bodyPr/>
          <a:lstStyle/>
          <a:p>
            <a:endParaRPr lang="da-DK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a-DK" sz="1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Andelen af unge i job og uddannelse skal stige</a:t>
            </a:r>
          </a:p>
          <a:p>
            <a:pPr marL="342900" lvl="2" indent="-34290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 ufaglært til faglært og faglærte i efter- og videreuddannelse</a:t>
            </a:r>
          </a:p>
          <a:p>
            <a:pPr marL="342900" lvl="2" indent="-34290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Hele paletten af tiltag skal anvendes, herunder også revalidering og voksenlærlingeordningen</a:t>
            </a:r>
          </a:p>
          <a:p>
            <a:pPr marL="342900" lvl="2" indent="-34290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Beskæftigelsesplanen skal adressere indsatserne i 13-punktsplanen</a:t>
            </a:r>
          </a:p>
          <a:p>
            <a:endParaRPr lang="da-DK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a-DK" sz="1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 særlige indsats for udsatte borgere skal styrkes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Fokus på borgernes forløbsvarighed og de forbundne kar i ydelserne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a-DK" sz="1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 udarbejdes løbende politisk opfølgning af udviklingen på områderne: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Forløbsvarighed og forbundne kar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Udslusning til job og uddannelse, også for FGU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Frafald og gennemførelse af ungdomsuddannelse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Resultater af garantiskolevejledningen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b="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03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8330" y="385850"/>
            <a:ext cx="10645168" cy="1334885"/>
          </a:xfrm>
        </p:spPr>
        <p:txBody>
          <a:bodyPr>
            <a:normAutofit fontScale="90000"/>
          </a:bodyPr>
          <a:lstStyle/>
          <a:p>
            <a:r>
              <a:rPr lang="da-DK" dirty="0"/>
              <a:t>Resumé af input på Arbejdsmarkedsrådets møde 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den 21. oktober 2020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Bemærkninger til udkast til Beskæftigelsesplan 2021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3"/>
          </p:nvPr>
        </p:nvSpPr>
        <p:spPr>
          <a:xfrm>
            <a:off x="856211" y="2740308"/>
            <a:ext cx="7107382" cy="3593990"/>
          </a:xfrm>
        </p:spPr>
        <p:txBody>
          <a:bodyPr>
            <a:noAutofit/>
          </a:bodyPr>
          <a:lstStyle/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Fortsat fokus på uddannelse til både unge og voksne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Nytænkning </a:t>
            </a: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hvordan unge rekrutteres til uddannelsesinstitutionerne </a:t>
            </a:r>
            <a:r>
              <a:rPr lang="da-DK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 særligt henblik på </a:t>
            </a: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erhvervsuddannelser, også ift. unge i job </a:t>
            </a:r>
            <a:r>
              <a:rPr lang="da-DK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 coronasituationen</a:t>
            </a:r>
            <a:endParaRPr lang="da-DK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Fokus </a:t>
            </a: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på forlængede uddannelsesforløb til unge med barrierer</a:t>
            </a:r>
          </a:p>
          <a:p>
            <a:pPr marL="571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kl. på en erhvervsskole fremmer uddannelsesoptag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Mål </a:t>
            </a: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 værdig sagsbehandling er ikke afspejlet i planen – en politisk beslutning </a:t>
            </a:r>
            <a:r>
              <a:rPr lang="da-DK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 ressourcer </a:t>
            </a: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på sygedagpenge skal fremme sagsbehandlingen på området samt </a:t>
            </a:r>
            <a:r>
              <a:rPr lang="da-DK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samarbejde med </a:t>
            </a: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arbejdspladserne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Fokus </a:t>
            </a: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på revalidering skal fortsat styrkes med et måltal på mindst 8 – og f.eks. omtales </a:t>
            </a:r>
            <a:r>
              <a:rPr lang="da-DK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sammenhæng </a:t>
            </a: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 omtalen af voksenlærlinge i planen</a:t>
            </a:r>
            <a:r>
              <a:rPr lang="da-DK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da-DK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33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266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Office-tema</vt:lpstr>
      <vt:lpstr>Resumé af input på Arbejdsmarkedsrådets møde den 17. juni 2020</vt:lpstr>
      <vt:lpstr>Resumé af input på Social- og Arbejdsudvalgets temamøde den 19. august 2020</vt:lpstr>
      <vt:lpstr>Resumé af input på Arbejdsmarkedsrådets møde  den 21. oktober 2020</vt:lpstr>
    </vt:vector>
  </TitlesOfParts>
  <Company>Ringsted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Birgitte Skovmand Nielsen</dc:creator>
  <cp:lastModifiedBy>Birgitte Skovmand Nielsen</cp:lastModifiedBy>
  <cp:revision>3</cp:revision>
  <dcterms:created xsi:type="dcterms:W3CDTF">2020-10-14T08:34:59Z</dcterms:created>
  <dcterms:modified xsi:type="dcterms:W3CDTF">2020-10-27T08:57:07Z</dcterms:modified>
</cp:coreProperties>
</file>