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396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046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539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540000" y="1814095"/>
            <a:ext cx="8099959" cy="832852"/>
          </a:xfrm>
          <a:prstGeom prst="rect">
            <a:avLst/>
          </a:prstGeom>
          <a:solidFill>
            <a:srgbClr val="C30A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38747" y="2646947"/>
            <a:ext cx="8099959" cy="3736476"/>
          </a:xfrm>
          <a:prstGeom prst="rect">
            <a:avLst/>
          </a:prstGeom>
          <a:solidFill>
            <a:srgbClr val="DCDC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8747" y="385849"/>
            <a:ext cx="6014453" cy="950993"/>
          </a:xfrm>
        </p:spPr>
        <p:txBody>
          <a:bodyPr/>
          <a:lstStyle/>
          <a:p>
            <a:r>
              <a:rPr lang="da-DK"/>
              <a:t>Overskrift på een eller to linjer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8747" y="1814095"/>
            <a:ext cx="5249779" cy="832852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1 eller 2 linjer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901700" y="2874211"/>
            <a:ext cx="4598988" cy="3275764"/>
          </a:xfrm>
        </p:spPr>
        <p:txBody>
          <a:bodyPr lIns="0" tIns="0" rIns="0" bIns="0"/>
          <a:lstStyle>
            <a:lvl1pPr marL="0">
              <a:lnSpc>
                <a:spcPts val="2200"/>
              </a:lnSpc>
              <a:spcBef>
                <a:spcPts val="0"/>
              </a:spcBef>
              <a:buFontTx/>
              <a:buNone/>
              <a:defRPr/>
            </a:lvl1pPr>
            <a:lvl2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2pPr>
            <a:lvl3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3pPr>
            <a:lvl4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4pPr>
            <a:lvl5pPr marL="0">
              <a:lnSpc>
                <a:spcPts val="2200"/>
              </a:lnSpc>
              <a:spcBef>
                <a:spcPts val="0"/>
              </a:spcBef>
              <a:buFontTx/>
              <a:buNone/>
              <a:defRPr b="0" i="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89" t="12707" r="12606" b="-12707"/>
          <a:stretch/>
        </p:blipFill>
        <p:spPr>
          <a:xfrm>
            <a:off x="5623200" y="1720800"/>
            <a:ext cx="3067200" cy="3679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1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477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397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637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798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497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275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71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356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2EEF7-2B11-460A-B776-5FEA5EF5B33F}" type="datetimeFigureOut">
              <a:rPr lang="da-DK" smtClean="0"/>
              <a:t>16-05-2017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2005F-4B2C-4CFC-8330-8907B459C7F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848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747" y="385849"/>
            <a:ext cx="6193493" cy="950993"/>
          </a:xfrm>
        </p:spPr>
        <p:txBody>
          <a:bodyPr>
            <a:normAutofit/>
          </a:bodyPr>
          <a:lstStyle/>
          <a:p>
            <a:r>
              <a:rPr lang="da-DK" sz="2800" dirty="0" smtClean="0"/>
              <a:t>Drøftelse </a:t>
            </a:r>
            <a:r>
              <a:rPr lang="da-DK" sz="2800" dirty="0"/>
              <a:t>af Beskæftigelsesplan </a:t>
            </a:r>
            <a:r>
              <a:rPr lang="da-DK" sz="2800" dirty="0" smtClean="0"/>
              <a:t>2018</a:t>
            </a:r>
            <a:br>
              <a:rPr lang="da-DK" sz="2800" dirty="0" smtClean="0"/>
            </a:br>
            <a:r>
              <a:rPr lang="da-DK" sz="2800" dirty="0" smtClean="0"/>
              <a:t>Det Lokale Arbejdsmarkedsråd</a:t>
            </a:r>
            <a:endParaRPr lang="da-D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747" y="1814095"/>
            <a:ext cx="6370936" cy="832852"/>
          </a:xfrm>
        </p:spPr>
        <p:txBody>
          <a:bodyPr>
            <a:normAutofit lnSpcReduction="10000"/>
          </a:bodyPr>
          <a:lstStyle/>
          <a:p>
            <a:r>
              <a:rPr lang="da-DK" dirty="0" smtClean="0"/>
              <a:t>Resultater </a:t>
            </a:r>
            <a:r>
              <a:rPr lang="da-DK" dirty="0"/>
              <a:t>af </a:t>
            </a:r>
            <a:r>
              <a:rPr lang="da-DK" dirty="0" smtClean="0"/>
              <a:t>ministermål 4: </a:t>
            </a:r>
          </a:p>
          <a:p>
            <a:r>
              <a:rPr lang="da-DK" sz="1400" dirty="0" smtClean="0"/>
              <a:t>Flere </a:t>
            </a:r>
            <a:r>
              <a:rPr lang="da-DK" sz="1400" dirty="0"/>
              <a:t>flygtninge og familiesammenførte skal være selvforsørgende</a:t>
            </a:r>
          </a:p>
          <a:p>
            <a:endParaRPr lang="da-DK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771567" y="2735251"/>
            <a:ext cx="5741877" cy="36735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da-DK" sz="1800" b="0" dirty="0" smtClean="0"/>
              <a:t>Ingen tilgængelige data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på Jobindsats for ministermålet.</a:t>
            </a:r>
          </a:p>
          <a:p>
            <a:pPr>
              <a:lnSpc>
                <a:spcPct val="100000"/>
              </a:lnSpc>
            </a:pPr>
            <a:endParaRPr lang="da-DK" sz="1800" b="0" dirty="0" smtClean="0"/>
          </a:p>
          <a:p>
            <a:pPr>
              <a:lnSpc>
                <a:spcPct val="100000"/>
              </a:lnSpc>
            </a:pPr>
            <a:r>
              <a:rPr lang="da-DK" sz="1800" b="0" dirty="0" smtClean="0"/>
              <a:t>Egne data pr. maj 2017 viser følgende resultater:</a:t>
            </a:r>
          </a:p>
          <a:p>
            <a:pPr>
              <a:lnSpc>
                <a:spcPct val="100000"/>
              </a:lnSpc>
            </a:pPr>
            <a:endParaRPr lang="da-DK" sz="1800" u="sng" dirty="0" smtClean="0"/>
          </a:p>
          <a:p>
            <a:pPr>
              <a:lnSpc>
                <a:spcPct val="100000"/>
              </a:lnSpc>
            </a:pPr>
            <a:r>
              <a:rPr lang="da-DK" sz="1800" b="0" dirty="0" smtClean="0"/>
              <a:t>Virksomhedspraktikker	</a:t>
            </a:r>
            <a:r>
              <a:rPr lang="da-DK" sz="1800" b="0" dirty="0" smtClean="0"/>
              <a:t>  </a:t>
            </a:r>
            <a:r>
              <a:rPr lang="da-DK" sz="1800" b="0" dirty="0" smtClean="0"/>
              <a:t>24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Løntilskud 		</a:t>
            </a:r>
            <a:r>
              <a:rPr lang="da-DK" sz="1800" b="0" dirty="0" smtClean="0"/>
              <a:t>   </a:t>
            </a:r>
            <a:r>
              <a:rPr lang="da-DK" sz="1800" b="0" dirty="0" smtClean="0"/>
              <a:t>7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Ordinært arbejde 		   8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Ordinære timer 		</a:t>
            </a:r>
            <a:r>
              <a:rPr lang="da-DK" sz="1800" b="0" dirty="0" smtClean="0"/>
              <a:t>   </a:t>
            </a:r>
            <a:r>
              <a:rPr lang="da-DK" sz="1800" b="0" dirty="0" smtClean="0"/>
              <a:t>1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Midlertidigt arbejde (sæson)	   2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Uddannelse (SU-berettiget)	   2</a:t>
            </a:r>
          </a:p>
          <a:p>
            <a:pPr>
              <a:lnSpc>
                <a:spcPct val="100000"/>
              </a:lnSpc>
            </a:pPr>
            <a:r>
              <a:rPr lang="da-DK" sz="1800" b="0" dirty="0" smtClean="0"/>
              <a:t>IGU 			</a:t>
            </a:r>
            <a:r>
              <a:rPr lang="da-DK" sz="1800" b="0" dirty="0" smtClean="0"/>
              <a:t>   1</a:t>
            </a:r>
            <a:endParaRPr lang="da-DK" sz="1800" b="0" dirty="0" smtClean="0"/>
          </a:p>
        </p:txBody>
      </p:sp>
    </p:spTree>
    <p:extLst>
      <p:ext uri="{BB962C8B-B14F-4D97-AF65-F5344CB8AC3E}">
        <p14:creationId xmlns:p14="http://schemas.microsoft.com/office/powerpoint/2010/main" val="223133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Skærmshow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</vt:i4>
      </vt:variant>
    </vt:vector>
  </HeadingPairs>
  <TitlesOfParts>
    <vt:vector size="2" baseType="lpstr">
      <vt:lpstr>Kontortema</vt:lpstr>
      <vt:lpstr>Drøftelse af Beskæftigelsesplan 2018 Det Lokale Arbejdsmarkedsråd</vt:lpstr>
    </vt:vector>
  </TitlesOfParts>
  <Company>Ringsted Kommune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Drøftelse af Beskæftigelsesplan 2018 Det Lokale Arbejdsmarkedsråd</dc:title>
  <dc:creator>Birgitte Skovmand Nielsen</dc:creator>
  <cp:lastModifiedBy>Birgitte Skovmand Nielsen</cp:lastModifiedBy>
  <cp:revision>1</cp:revision>
  <dcterms:created xsi:type="dcterms:W3CDTF">2017-05-16T07:55:13Z</dcterms:created>
  <dcterms:modified xsi:type="dcterms:W3CDTF">2017-05-16T07:59:43Z</dcterms:modified>
</cp:coreProperties>
</file>